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861" r:id="rId2"/>
    <p:sldId id="1139" r:id="rId3"/>
    <p:sldId id="1167" r:id="rId4"/>
    <p:sldId id="1170" r:id="rId5"/>
    <p:sldId id="1169" r:id="rId6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FF66"/>
    <a:srgbClr val="FF965E"/>
    <a:srgbClr val="78E1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25" autoAdjust="0"/>
    <p:restoredTop sz="72906" autoAdjust="0"/>
  </p:normalViewPr>
  <p:slideViewPr>
    <p:cSldViewPr>
      <p:cViewPr varScale="1">
        <p:scale>
          <a:sx n="152" d="100"/>
          <a:sy n="152" d="100"/>
        </p:scale>
        <p:origin x="176" y="59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3/11/22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707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817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899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78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2 Thessalonians 3:1-5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6064" y="10324"/>
            <a:ext cx="9144000" cy="482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1000"/>
              </a:spcAft>
            </a:pPr>
            <a:r>
              <a:rPr lang="en-AU" sz="30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Finally, brothers, pray for us, that the word of the Lord may speed ahead and be honoured, as happened among you,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that we may be delivered from wicked and evil men.  For not all have faith.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the Lord is faithful.  He will establish you and guard you against the evil one.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we have confidence in the Lord about you, that you are doing and will do the things that we command.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 the Lord direct your hearts to the love of God and to the steadfastness of Christ.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sz="30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036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-1" y="0"/>
            <a:ext cx="914400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Confidence in The Lord</a:t>
            </a:r>
            <a:endParaRPr lang="en-AU" sz="2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7382B3A-3E88-B144-8478-192358E3B78E}"/>
              </a:ext>
            </a:extLst>
          </p:cNvPr>
          <p:cNvSpPr/>
          <p:nvPr/>
        </p:nvSpPr>
        <p:spPr>
          <a:xfrm>
            <a:off x="859491" y="1934170"/>
            <a:ext cx="7425015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b="1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Finally, brothers, pray for us, that the word of the Lord may speed ahead and be honoured, as happened among you,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that we may be delivered from wicked and evil men.  For not all have faith.</a:t>
            </a:r>
            <a:r>
              <a:rPr lang="en-AU" dirty="0"/>
              <a:t>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A84375-E7A0-CE4A-8B61-1B281007F1AD}"/>
              </a:ext>
            </a:extLst>
          </p:cNvPr>
          <p:cNvSpPr txBox="1"/>
          <p:nvPr/>
        </p:nvSpPr>
        <p:spPr>
          <a:xfrm>
            <a:off x="2051720" y="1251922"/>
            <a:ext cx="4752528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4763" indent="-4763" algn="ctr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Praying for the advance of the Gospel:  How it’s:</a:t>
            </a:r>
          </a:p>
          <a:p>
            <a:pPr marL="4763" indent="-4763" algn="ctr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Preached;        Received;       Lived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62D2D2A-7BBB-6F4F-B2D2-7FEA23659A96}"/>
              </a:ext>
            </a:extLst>
          </p:cNvPr>
          <p:cNvSpPr txBox="1"/>
          <p:nvPr/>
        </p:nvSpPr>
        <p:spPr>
          <a:xfrm>
            <a:off x="12877" y="3516598"/>
            <a:ext cx="90909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Gospel is preached:</a:t>
            </a:r>
            <a:endParaRPr lang="en-AU" b="1" u="sng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1F7FC1-85C2-3E43-831F-1CF1D3B270C9}"/>
              </a:ext>
            </a:extLst>
          </p:cNvPr>
          <p:cNvSpPr txBox="1"/>
          <p:nvPr/>
        </p:nvSpPr>
        <p:spPr>
          <a:xfrm>
            <a:off x="-1" y="351742"/>
            <a:ext cx="9116696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“Self-confidence” is a baseless hope.  Our confidence is in The Lord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Godless get anxious and worried about the wrong things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faithful pray for things of eternal significance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0878D3-82AA-9C41-8C14-3639B4BBBD17}"/>
              </a:ext>
            </a:extLst>
          </p:cNvPr>
          <p:cNvSpPr txBox="1"/>
          <p:nvPr/>
        </p:nvSpPr>
        <p:spPr>
          <a:xfrm>
            <a:off x="-1" y="2893606"/>
            <a:ext cx="9116696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call, is to share the Word of the Lord (Good News of Jesus)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Word taking root, is the work of the Spirit.  We pray for it to ‘speed ahead’.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7DFFC7-14AF-344E-A1D6-DFB05E943F5C}"/>
              </a:ext>
            </a:extLst>
          </p:cNvPr>
          <p:cNvSpPr txBox="1"/>
          <p:nvPr/>
        </p:nvSpPr>
        <p:spPr>
          <a:xfrm>
            <a:off x="1570873" y="3793604"/>
            <a:ext cx="7532944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believe and are saved;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don’t believe and are not saved;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(the evil &amp; wicked) actively oppose the Gospel and those who preach it</a:t>
            </a:r>
          </a:p>
        </p:txBody>
      </p:sp>
    </p:spTree>
    <p:extLst>
      <p:ext uri="{BB962C8B-B14F-4D97-AF65-F5344CB8AC3E}">
        <p14:creationId xmlns:p14="http://schemas.microsoft.com/office/powerpoint/2010/main" val="425665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6" grpId="0" animBg="1"/>
      <p:bldP spid="17" grpId="0"/>
      <p:bldP spid="18" grpId="0" uiExpand="1" build="p"/>
      <p:bldP spid="8" grpId="0" uiExpand="1" build="p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-1" y="0"/>
            <a:ext cx="914400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Confidence in The Lord</a:t>
            </a:r>
            <a:endParaRPr lang="en-AU" sz="2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7382B3A-3E88-B144-8478-192358E3B78E}"/>
              </a:ext>
            </a:extLst>
          </p:cNvPr>
          <p:cNvSpPr/>
          <p:nvPr/>
        </p:nvSpPr>
        <p:spPr>
          <a:xfrm>
            <a:off x="21584" y="3699650"/>
            <a:ext cx="9009192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that we may be delivered from wicked and evil men.  For not all have faith. 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the Lord is faithful.  He will establish you and guard you against the evil one.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A84375-E7A0-CE4A-8B61-1B281007F1AD}"/>
              </a:ext>
            </a:extLst>
          </p:cNvPr>
          <p:cNvSpPr txBox="1"/>
          <p:nvPr/>
        </p:nvSpPr>
        <p:spPr>
          <a:xfrm>
            <a:off x="2051720" y="1251922"/>
            <a:ext cx="4752528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4763" indent="-4763" algn="ctr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Praying for the advance of the Gospel:  How it’s:</a:t>
            </a:r>
          </a:p>
          <a:p>
            <a:pPr marL="4763" indent="-4763" algn="ctr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Preached;        Received;       Lived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62D2D2A-7BBB-6F4F-B2D2-7FEA23659A96}"/>
              </a:ext>
            </a:extLst>
          </p:cNvPr>
          <p:cNvSpPr txBox="1"/>
          <p:nvPr/>
        </p:nvSpPr>
        <p:spPr>
          <a:xfrm>
            <a:off x="12877" y="2476494"/>
            <a:ext cx="182281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Gospel is preached:</a:t>
            </a:r>
            <a:endParaRPr lang="en-AU" b="1" u="sng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1F7FC1-85C2-3E43-831F-1CF1D3B270C9}"/>
              </a:ext>
            </a:extLst>
          </p:cNvPr>
          <p:cNvSpPr txBox="1"/>
          <p:nvPr/>
        </p:nvSpPr>
        <p:spPr>
          <a:xfrm>
            <a:off x="-1" y="351742"/>
            <a:ext cx="9116696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“Self-confidence” is a baseless hope.  Our confidence is in The Lord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Godless get anxious and worried about the wrong things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faithful pray for things of eternal significance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0878D3-82AA-9C41-8C14-3639B4BBBD17}"/>
              </a:ext>
            </a:extLst>
          </p:cNvPr>
          <p:cNvSpPr txBox="1"/>
          <p:nvPr/>
        </p:nvSpPr>
        <p:spPr>
          <a:xfrm>
            <a:off x="-1" y="1853502"/>
            <a:ext cx="9116696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call, is to share the Word of the Lord (Good News of Jesus)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Word taking root, is the work of the Spirit.  We pray for it to ‘speed ahead’.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7DFFC7-14AF-344E-A1D6-DFB05E943F5C}"/>
              </a:ext>
            </a:extLst>
          </p:cNvPr>
          <p:cNvSpPr txBox="1"/>
          <p:nvPr/>
        </p:nvSpPr>
        <p:spPr>
          <a:xfrm>
            <a:off x="1611056" y="2476494"/>
            <a:ext cx="7532944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believe and are saved;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don’t believe and are not saved;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(the evil &amp; wicked) actively oppose the Gospel and those who preach it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2EE95F-7E88-ED4B-9C17-25E3986C7106}"/>
              </a:ext>
            </a:extLst>
          </p:cNvPr>
          <p:cNvSpPr txBox="1"/>
          <p:nvPr/>
        </p:nvSpPr>
        <p:spPr>
          <a:xfrm>
            <a:off x="1835696" y="3330318"/>
            <a:ext cx="281692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 The Lord is faithful</a:t>
            </a:r>
            <a:endParaRPr lang="en-AU" b="1" u="sng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B07F81-D846-7D45-A64C-21EC0063F640}"/>
              </a:ext>
            </a:extLst>
          </p:cNvPr>
          <p:cNvSpPr txBox="1"/>
          <p:nvPr/>
        </p:nvSpPr>
        <p:spPr>
          <a:xfrm>
            <a:off x="16777" y="4353422"/>
            <a:ext cx="9116696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Lord establishes us into faith.  He also guards us from losing faith. (a temptation of  Satan)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2D9D8EA-33B4-4841-981C-511BFBBDF490}"/>
              </a:ext>
            </a:extLst>
          </p:cNvPr>
          <p:cNvSpPr/>
          <p:nvPr/>
        </p:nvSpPr>
        <p:spPr>
          <a:xfrm>
            <a:off x="107504" y="4758598"/>
            <a:ext cx="7159482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b="1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Thessalonians 3:(ESV)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this reason, when I could bear it no longer, I sent to learn about your faith, for fear that somehow the tempter had tempted you and our labour would be in vain.</a:t>
            </a:r>
            <a:r>
              <a:rPr lang="en-AU" dirty="0"/>
              <a:t>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6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-1" y="0"/>
            <a:ext cx="914400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Confidence in The Lord</a:t>
            </a:r>
            <a:endParaRPr lang="en-AU" sz="2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7382B3A-3E88-B144-8478-192358E3B78E}"/>
              </a:ext>
            </a:extLst>
          </p:cNvPr>
          <p:cNvSpPr/>
          <p:nvPr/>
        </p:nvSpPr>
        <p:spPr>
          <a:xfrm>
            <a:off x="13651" y="4622980"/>
            <a:ext cx="9116695" cy="3539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1700" b="1" baseline="30000" dirty="0" err="1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AU" sz="1700" dirty="0" err="1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en-AU" sz="17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Lord direct your hearts to the love of God and to the steadfastness of Christ.</a:t>
            </a:r>
            <a:endParaRPr lang="en-AU" sz="1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A84375-E7A0-CE4A-8B61-1B281007F1AD}"/>
              </a:ext>
            </a:extLst>
          </p:cNvPr>
          <p:cNvSpPr txBox="1"/>
          <p:nvPr/>
        </p:nvSpPr>
        <p:spPr>
          <a:xfrm>
            <a:off x="2051720" y="1251922"/>
            <a:ext cx="4752528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4763" indent="-4763" algn="ctr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Praying for the advance of the Gospel:  How it’s:</a:t>
            </a:r>
          </a:p>
          <a:p>
            <a:pPr marL="4763" indent="-4763" algn="ctr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Preached;        Received;       Lived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62D2D2A-7BBB-6F4F-B2D2-7FEA23659A96}"/>
              </a:ext>
            </a:extLst>
          </p:cNvPr>
          <p:cNvSpPr txBox="1"/>
          <p:nvPr/>
        </p:nvSpPr>
        <p:spPr>
          <a:xfrm>
            <a:off x="12877" y="2476494"/>
            <a:ext cx="182281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Gospel is preached:</a:t>
            </a:r>
            <a:endParaRPr lang="en-AU" b="1" u="sng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1F7FC1-85C2-3E43-831F-1CF1D3B270C9}"/>
              </a:ext>
            </a:extLst>
          </p:cNvPr>
          <p:cNvSpPr txBox="1"/>
          <p:nvPr/>
        </p:nvSpPr>
        <p:spPr>
          <a:xfrm>
            <a:off x="-1" y="351742"/>
            <a:ext cx="9116696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“Self-confidence” is a baseless hope.  Our confidence is in The Lord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Godless get anxious and worried about the wrong things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faithful pray for things of eternal significance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0878D3-82AA-9C41-8C14-3639B4BBBD17}"/>
              </a:ext>
            </a:extLst>
          </p:cNvPr>
          <p:cNvSpPr txBox="1"/>
          <p:nvPr/>
        </p:nvSpPr>
        <p:spPr>
          <a:xfrm>
            <a:off x="-1" y="1853502"/>
            <a:ext cx="9116696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call, is to share the Word of the Lord (Good News of Jesus)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Word taking root, is the work of the Spirit.  We pray for it to ‘speed ahead’.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7DFFC7-14AF-344E-A1D6-DFB05E943F5C}"/>
              </a:ext>
            </a:extLst>
          </p:cNvPr>
          <p:cNvSpPr txBox="1"/>
          <p:nvPr/>
        </p:nvSpPr>
        <p:spPr>
          <a:xfrm>
            <a:off x="1611056" y="2476494"/>
            <a:ext cx="7532944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believe and are saved;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don’t believe and are not saved;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(the evil &amp; wicked) actively oppose the Gospel and those who preach it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2EE95F-7E88-ED4B-9C17-25E3986C7106}"/>
              </a:ext>
            </a:extLst>
          </p:cNvPr>
          <p:cNvSpPr txBox="1"/>
          <p:nvPr/>
        </p:nvSpPr>
        <p:spPr>
          <a:xfrm>
            <a:off x="1835696" y="3330318"/>
            <a:ext cx="281692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 The Lord is faithful</a:t>
            </a:r>
            <a:endParaRPr lang="en-AU" b="1" u="sng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B07F81-D846-7D45-A64C-21EC0063F640}"/>
              </a:ext>
            </a:extLst>
          </p:cNvPr>
          <p:cNvSpPr txBox="1"/>
          <p:nvPr/>
        </p:nvSpPr>
        <p:spPr>
          <a:xfrm>
            <a:off x="27304" y="3699650"/>
            <a:ext cx="9116696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Lord establishes us into faith.  He also guards us from losing faith. (a temptation of  Satan)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confidence is in The Lord.  When troubles come, nothing to fear.  Steadfastness in Christ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Confidence &amp; faith to live-out the commandments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8D0F4BA-8832-4F46-920C-3647BA4BFFAA}"/>
              </a:ext>
            </a:extLst>
          </p:cNvPr>
          <p:cNvSpPr txBox="1"/>
          <p:nvPr/>
        </p:nvSpPr>
        <p:spPr>
          <a:xfrm>
            <a:off x="179512" y="5106960"/>
            <a:ext cx="8592828" cy="3693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4763" indent="-4763" algn="ctr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things get tough:    Remember the Love of God;     and the Steadfastness of Christ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26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143604</TotalTime>
  <Words>738</Words>
  <Application>Microsoft Macintosh PowerPoint</Application>
  <PresentationFormat>On-screen Show (16:10)</PresentationFormat>
  <Paragraphs>58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2365</cp:revision>
  <cp:lastPrinted>2022-03-11T00:04:37Z</cp:lastPrinted>
  <dcterms:created xsi:type="dcterms:W3CDTF">2016-11-04T06:28:01Z</dcterms:created>
  <dcterms:modified xsi:type="dcterms:W3CDTF">2022-03-11T00:09:40Z</dcterms:modified>
</cp:coreProperties>
</file>